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8" d="100"/>
          <a:sy n="118" d="100"/>
        </p:scale>
        <p:origin x="-1426" y="-77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05/12/2024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50</cp:revision>
  <dcterms:created xsi:type="dcterms:W3CDTF">2020-03-05T15:21:24Z</dcterms:created>
  <dcterms:modified xsi:type="dcterms:W3CDTF">2024-12-05T14:57:53Z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